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B6F875-F9DC-4209-A9A5-19DF7DFDE30F}" v="2" dt="2022-12-13T10:06:33.9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76EC-C503-441B-8208-97DEDE7C32C4}" type="datetimeFigureOut">
              <a:rPr lang="en-GB" smtClean="0"/>
              <a:t>21/12/2022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B28297-0A83-4925-9306-9D3D6AC0909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539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2835C7-F8C3-4A0B-AD7A-7F9DBD7A3B7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8852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34395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22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94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311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969924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072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191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31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12/21/2022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208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228142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1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25030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mailto:england.neylda@nhs.net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6613D79-2E15-48E1-B07E-75D8431653BF}"/>
              </a:ext>
            </a:extLst>
          </p:cNvPr>
          <p:cNvCxnSpPr>
            <a:cxnSpLocks/>
          </p:cNvCxnSpPr>
          <p:nvPr/>
        </p:nvCxnSpPr>
        <p:spPr>
          <a:xfrm>
            <a:off x="6421816" y="4238328"/>
            <a:ext cx="172230" cy="971777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FEF8384-2545-4ACD-9071-49DD1CFC4E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11" name="Freeform 22">
            <a:extLst>
              <a:ext uri="{FF2B5EF4-FFF2-40B4-BE49-F238E27FC236}">
                <a16:creationId xmlns:a16="http://schemas.microsoft.com/office/drawing/2014/main" id="{F77DB8FA-61A7-4DE7-A777-6D258D172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1" y="0"/>
            <a:ext cx="4695443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48" name="Rectangle 5">
            <a:extLst>
              <a:ext uri="{FF2B5EF4-FFF2-40B4-BE49-F238E27FC236}">
                <a16:creationId xmlns:a16="http://schemas.microsoft.com/office/drawing/2014/main" id="{8614A0E9-8697-40E0-A82D-480ECFE86F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8EDD676-427A-4E5F-99CA-569ED60580EC}"/>
              </a:ext>
            </a:extLst>
          </p:cNvPr>
          <p:cNvSpPr txBox="1"/>
          <p:nvPr/>
        </p:nvSpPr>
        <p:spPr>
          <a:xfrm>
            <a:off x="-53777" y="216438"/>
            <a:ext cx="4627668" cy="63709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b="1" dirty="0">
                <a:solidFill>
                  <a:srgbClr val="0070C0"/>
                </a:solidFill>
                <a:latin typeface="Calibri"/>
                <a:cs typeface="Calibri"/>
              </a:rPr>
              <a:t>North East &amp; Yorkshire</a:t>
            </a: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Learning Disabilities &amp; Autism Programme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457200"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cs typeface="Calibri"/>
              </a:rPr>
              <a:t>Commissioning for the best start in life for disabled children</a:t>
            </a:r>
            <a:endParaRPr lang="en-GB" sz="3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algn="ctr" defTabSz="457200">
              <a:defRPr/>
            </a:pPr>
            <a:r>
              <a:rPr lang="en-GB" b="1" u="sng" dirty="0">
                <a:latin typeface="Calibri"/>
                <a:cs typeface="Calibri"/>
              </a:rPr>
              <a:t>Monday 16</a:t>
            </a:r>
            <a:r>
              <a:rPr lang="en-GB" b="1" u="sng" baseline="30000" dirty="0">
                <a:latin typeface="Calibri"/>
                <a:cs typeface="Calibri"/>
              </a:rPr>
              <a:t>th</a:t>
            </a:r>
            <a:r>
              <a:rPr lang="en-GB" b="1" u="sng" dirty="0">
                <a:latin typeface="Calibri"/>
                <a:cs typeface="Calibri"/>
              </a:rPr>
              <a:t> January 2023, </a:t>
            </a:r>
            <a:r>
              <a:rPr lang="en-GB" b="1" dirty="0">
                <a:latin typeface="Calibri"/>
                <a:cs typeface="Calibri"/>
              </a:rPr>
              <a:t>1pm-3pm </a:t>
            </a:r>
            <a:endParaRPr lang="en-GB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defTabSz="457200">
              <a:defRPr/>
            </a:pP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cs typeface="Calibri"/>
              </a:rPr>
              <a:t>The Leadership Academy, Leeds</a:t>
            </a:r>
            <a:endParaRPr kumimoji="0" lang="en-GB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457200">
              <a:defRPr/>
            </a:pP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To register 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please </a:t>
            </a: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contact: </a:t>
            </a:r>
            <a:r>
              <a:rPr lang="en-GB" sz="1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england.neylda@nhs.net</a:t>
            </a:r>
            <a:endParaRPr lang="en-GB" sz="16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457200">
              <a:defRPr/>
            </a:pP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Please advise whether joining at the Leadership Academy or via </a:t>
            </a:r>
            <a:r>
              <a:rPr lang="en-GB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MSTeam</a:t>
            </a:r>
            <a:r>
              <a:rPr lang="en-GB" sz="16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The conference is for anyone interested in early years support for children with additional needs.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600" b="1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This includes people with a learning disability, autistic people, families of young children with additional needs, commissioners, early years professionals, primary care and ICB professionals and other providers.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168EA71-6A74-3FF1-F2C5-C4A69A50382C}"/>
              </a:ext>
            </a:extLst>
          </p:cNvPr>
          <p:cNvGrpSpPr/>
          <p:nvPr/>
        </p:nvGrpSpPr>
        <p:grpSpPr>
          <a:xfrm>
            <a:off x="5354200" y="476105"/>
            <a:ext cx="6021421" cy="5052826"/>
            <a:chOff x="5643336" y="1008631"/>
            <a:chExt cx="5786664" cy="4605683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8B6A9A22-72E4-4EBE-A284-CD4E3C9A5273}"/>
                </a:ext>
              </a:extLst>
            </p:cNvPr>
            <p:cNvSpPr/>
            <p:nvPr/>
          </p:nvSpPr>
          <p:spPr>
            <a:xfrm>
              <a:off x="5643336" y="1008631"/>
              <a:ext cx="5786664" cy="4605683"/>
            </a:xfrm>
            <a:prstGeom prst="round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/>
                <a:ea typeface="+mn-ea"/>
                <a:cs typeface="+mn-cs"/>
              </a:endParaRPr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E0D93FA5-B478-4DF7-88B0-5C6B86DAD92D}"/>
                </a:ext>
              </a:extLst>
            </p:cNvPr>
            <p:cNvSpPr/>
            <p:nvPr/>
          </p:nvSpPr>
          <p:spPr>
            <a:xfrm>
              <a:off x="5814130" y="1183328"/>
              <a:ext cx="5445075" cy="4318698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 defTabSz="457200">
                <a:defRPr/>
              </a:pPr>
              <a:r>
                <a:rPr lang="en-GB" sz="2400" b="1" i="1" u="sng" dirty="0">
                  <a:solidFill>
                    <a:srgbClr val="0070C0"/>
                  </a:solidFill>
                  <a:latin typeface="Calibri"/>
                  <a:ea typeface="Arial Unicode MS"/>
                  <a:cs typeface="Calibri"/>
                </a:rPr>
                <a:t>What will we cover</a:t>
              </a:r>
              <a:endParaRPr lang="en-US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What are the barriers and challenges in commissioning for this group?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How do we move from a medico-social model of disability, to a human rights one in our commissioning?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How can training and development support better commissioning for this group?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What skills and knowledge are required for commissioning services for/by commissioners of services for disabled children, and does this differ for different age groups (e.g. under 5, primary etc)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What skills and knowledge are required by others working with young children with disabilities? Social work teams, clinicians, education settings?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What are the knowledge gaps? Law? Policy? Human rights?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GB" sz="1600" dirty="0">
                  <a:latin typeface="Calibri" panose="020F0502020204030204" pitchFamily="34" charset="0"/>
                  <a:cs typeface="Calibri" panose="020F0502020204030204" pitchFamily="34" charset="0"/>
                </a:rPr>
                <a:t>How do we harness Universal Personalised Care for this group?</a:t>
              </a: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E9572C7A-C83F-4AC4-914C-11B19AC4B7DC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7897" y="97313"/>
            <a:ext cx="882497" cy="66479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BDFEE31-C5EF-40E8-C8C8-CEADFC2993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69644" y="5434803"/>
            <a:ext cx="1469861" cy="146986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D52486A-7F7F-63AE-2820-C237901103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79252" y="5432497"/>
            <a:ext cx="1392870" cy="139287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2223C32-3EFE-3C38-473B-FB64F8E69A0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14818" y="5516887"/>
            <a:ext cx="1278315" cy="127831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68B0CCD-3F9B-C442-01CD-91F005E9041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54506" y="5528932"/>
            <a:ext cx="1234371" cy="1234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81222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caf3ac-2de9-44d4-aa31-54302fceb5f7" xsi:nil="true"/>
    <Review_x0020_Date xmlns="07bde67d-91e6-42a7-8cbc-04b0515b8105" xsi:nil="true"/>
    <lcf76f155ced4ddcb4097134ff3c332f xmlns="07bde67d-91e6-42a7-8cbc-04b0515b810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D554466B040C468D67DA99C210622A" ma:contentTypeVersion="38" ma:contentTypeDescription="Create a new document." ma:contentTypeScope="" ma:versionID="62ff1f24432aac73073e81b97c57a9fb">
  <xsd:schema xmlns:xsd="http://www.w3.org/2001/XMLSchema" xmlns:xs="http://www.w3.org/2001/XMLSchema" xmlns:p="http://schemas.microsoft.com/office/2006/metadata/properties" xmlns:ns2="d83174ee-98ec-4b9f-8269-db6d0c386c00" xmlns:ns3="07bde67d-91e6-42a7-8cbc-04b0515b8105" xmlns:ns4="cccaf3ac-2de9-44d4-aa31-54302fceb5f7" targetNamespace="http://schemas.microsoft.com/office/2006/metadata/properties" ma:root="true" ma:fieldsID="94c313c9f7237638a2ba81700b833611" ns2:_="" ns3:_="" ns4:_="">
    <xsd:import namespace="d83174ee-98ec-4b9f-8269-db6d0c386c00"/>
    <xsd:import namespace="07bde67d-91e6-42a7-8cbc-04b0515b8105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DateTaken" minOccurs="0"/>
                <xsd:element ref="ns3:Review_x0020_Date" minOccurs="0"/>
                <xsd:element ref="ns3:lcf76f155ced4ddcb4097134ff3c332f" minOccurs="0"/>
                <xsd:element ref="ns4:TaxCatchAll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3174ee-98ec-4b9f-8269-db6d0c386c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bde67d-91e6-42a7-8cbc-04b0515b8105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Review_x0020_Date" ma:index="11" nillable="true" ma:displayName="Review date" ma:indexed="true" ma:internalName="Review_x0020_Dat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49e388d-3460-4620-a207-6629c9f5f59a}" ma:internalName="TaxCatchAll" ma:showField="CatchAllData" ma:web="d83174ee-98ec-4b9f-8269-db6d0c386c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53F0CA-976E-473E-B008-F820015AE6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B3E776-3F2E-48DB-A571-20683F55F07F}">
  <ds:schemaRefs>
    <ds:schemaRef ds:uri="d83174ee-98ec-4b9f-8269-db6d0c386c00"/>
    <ds:schemaRef ds:uri="http://purl.org/dc/elements/1.1/"/>
    <ds:schemaRef ds:uri="http://schemas.openxmlformats.org/package/2006/metadata/core-properties"/>
    <ds:schemaRef ds:uri="07bde67d-91e6-42a7-8cbc-04b0515b8105"/>
    <ds:schemaRef ds:uri="cccaf3ac-2de9-44d4-aa31-54302fceb5f7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B7544C5-83A6-4481-BD9B-DE0694CBC2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3174ee-98ec-4b9f-8269-db6d0c386c00"/>
    <ds:schemaRef ds:uri="07bde67d-91e6-42a7-8cbc-04b0515b8105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832</TotalTime>
  <Words>239</Words>
  <Application>Microsoft Office PowerPoint</Application>
  <PresentationFormat>Widescreen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Gill Sans MT</vt:lpstr>
      <vt:lpstr>Impact</vt:lpstr>
      <vt:lpstr>Badge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Kiley Haberman-Pool</dc:creator>
  <cp:lastModifiedBy>MARGERISON, Dennis (NHS HUMBER AND NORTH YORKSHIRE ICB - 02Y)</cp:lastModifiedBy>
  <cp:revision>83</cp:revision>
  <dcterms:created xsi:type="dcterms:W3CDTF">2022-02-21T10:43:29Z</dcterms:created>
  <dcterms:modified xsi:type="dcterms:W3CDTF">2022-12-21T14:43:50Z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0x0101000CD554466B040C468D67DA99C210622A</vt:lpwstr>
  </property>
  <property fmtid="{D5CDD505-2E9C-101B-9397-08002B2CF9AE}" pid="3" name="MediaServiceImageTags">
    <vt:lpwstr/>
  </property>
</Properties>
</file>